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ebas Neue Cyrillic" charset="1" panose="02000506000000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3672" y="-370200"/>
            <a:ext cx="19271100" cy="11027401"/>
            <a:chOff x="0" y="0"/>
            <a:chExt cx="25694800" cy="147032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17903" y="7351601"/>
              <a:ext cx="12876897" cy="7351601"/>
            </a:xfrm>
            <a:custGeom>
              <a:avLst/>
              <a:gdLst/>
              <a:ahLst/>
              <a:cxnLst/>
              <a:rect r="r" b="b" t="t" l="l"/>
              <a:pathLst>
                <a:path h="7351601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351600"/>
                  </a:lnTo>
                  <a:lnTo>
                    <a:pt x="0" y="735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123209" r="0" b="-2352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817903" y="11790"/>
              <a:ext cx="12876897" cy="7599889"/>
            </a:xfrm>
            <a:custGeom>
              <a:avLst/>
              <a:gdLst/>
              <a:ahLst/>
              <a:cxnLst/>
              <a:rect r="r" b="b" t="t" l="l"/>
              <a:pathLst>
                <a:path h="7599889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599889"/>
                  </a:lnTo>
                  <a:lnTo>
                    <a:pt x="0" y="7599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22761" r="0" b="-115916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30603" cy="7611679"/>
            </a:xfrm>
            <a:custGeom>
              <a:avLst/>
              <a:gdLst/>
              <a:ahLst/>
              <a:cxnLst/>
              <a:rect r="r" b="b" t="t" l="l"/>
              <a:pathLst>
                <a:path h="7611679" w="12830603">
                  <a:moveTo>
                    <a:pt x="0" y="0"/>
                  </a:moveTo>
                  <a:lnTo>
                    <a:pt x="12830603" y="0"/>
                  </a:lnTo>
                  <a:lnTo>
                    <a:pt x="12830603" y="7611679"/>
                  </a:lnTo>
                  <a:lnTo>
                    <a:pt x="0" y="7611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2725" r="-100000" b="-115582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6294" y="7611679"/>
              <a:ext cx="12784309" cy="7079732"/>
            </a:xfrm>
            <a:custGeom>
              <a:avLst/>
              <a:gdLst/>
              <a:ahLst/>
              <a:cxnLst/>
              <a:rect r="r" b="b" t="t" l="l"/>
              <a:pathLst>
                <a:path h="7079732" w="12784309">
                  <a:moveTo>
                    <a:pt x="0" y="0"/>
                  </a:moveTo>
                  <a:lnTo>
                    <a:pt x="12784309" y="0"/>
                  </a:lnTo>
                  <a:lnTo>
                    <a:pt x="12784309" y="7079732"/>
                  </a:lnTo>
                  <a:lnTo>
                    <a:pt x="0" y="707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31780" r="-100724" b="-2443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157037" y="3944506"/>
            <a:ext cx="11973926" cy="2397988"/>
            <a:chOff x="0" y="0"/>
            <a:chExt cx="3153627" cy="6315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53626" cy="631569"/>
            </a:xfrm>
            <a:custGeom>
              <a:avLst/>
              <a:gdLst/>
              <a:ahLst/>
              <a:cxnLst/>
              <a:rect r="r" b="b" t="t" l="l"/>
              <a:pathLst>
                <a:path h="631569" w="3153626">
                  <a:moveTo>
                    <a:pt x="32975" y="0"/>
                  </a:moveTo>
                  <a:lnTo>
                    <a:pt x="3120652" y="0"/>
                  </a:lnTo>
                  <a:cubicBezTo>
                    <a:pt x="3129397" y="0"/>
                    <a:pt x="3137784" y="3474"/>
                    <a:pt x="3143968" y="9658"/>
                  </a:cubicBezTo>
                  <a:cubicBezTo>
                    <a:pt x="3150152" y="15842"/>
                    <a:pt x="3153626" y="24229"/>
                    <a:pt x="3153626" y="32975"/>
                  </a:cubicBezTo>
                  <a:lnTo>
                    <a:pt x="3153626" y="598594"/>
                  </a:lnTo>
                  <a:cubicBezTo>
                    <a:pt x="3153626" y="616805"/>
                    <a:pt x="3138863" y="631569"/>
                    <a:pt x="3120652" y="631569"/>
                  </a:cubicBezTo>
                  <a:lnTo>
                    <a:pt x="32975" y="631569"/>
                  </a:lnTo>
                  <a:cubicBezTo>
                    <a:pt x="24229" y="631569"/>
                    <a:pt x="15842" y="628095"/>
                    <a:pt x="9658" y="621911"/>
                  </a:cubicBezTo>
                  <a:cubicBezTo>
                    <a:pt x="3474" y="615727"/>
                    <a:pt x="0" y="607339"/>
                    <a:pt x="0" y="598594"/>
                  </a:cubicBezTo>
                  <a:lnTo>
                    <a:pt x="0" y="32975"/>
                  </a:lnTo>
                  <a:cubicBezTo>
                    <a:pt x="0" y="24229"/>
                    <a:pt x="3474" y="15842"/>
                    <a:pt x="9658" y="9658"/>
                  </a:cubicBezTo>
                  <a:cubicBezTo>
                    <a:pt x="15842" y="3474"/>
                    <a:pt x="24229" y="0"/>
                    <a:pt x="32975" y="0"/>
                  </a:cubicBezTo>
                  <a:close/>
                </a:path>
              </a:pathLst>
            </a:custGeom>
            <a:solidFill>
              <a:srgbClr val="E8E0C8">
                <a:alpha val="8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153627" cy="6696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974365" y="1237087"/>
            <a:ext cx="14339628" cy="7456606"/>
          </a:xfrm>
          <a:custGeom>
            <a:avLst/>
            <a:gdLst/>
            <a:ahLst/>
            <a:cxnLst/>
            <a:rect r="r" b="b" t="t" l="l"/>
            <a:pathLst>
              <a:path h="7456606" w="14339628">
                <a:moveTo>
                  <a:pt x="0" y="0"/>
                </a:moveTo>
                <a:lnTo>
                  <a:pt x="14339627" y="0"/>
                </a:lnTo>
                <a:lnTo>
                  <a:pt x="14339627" y="7456606"/>
                </a:lnTo>
                <a:lnTo>
                  <a:pt x="0" y="7456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903826" y="4067616"/>
            <a:ext cx="12227137" cy="1923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44"/>
              </a:lnSpc>
            </a:pPr>
            <a:r>
              <a:rPr lang="en-US" sz="11174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Край, в якому я живу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3672" y="-370200"/>
            <a:ext cx="19271100" cy="11027401"/>
            <a:chOff x="0" y="0"/>
            <a:chExt cx="25694800" cy="147032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17903" y="7351601"/>
              <a:ext cx="12876897" cy="7351601"/>
            </a:xfrm>
            <a:custGeom>
              <a:avLst/>
              <a:gdLst/>
              <a:ahLst/>
              <a:cxnLst/>
              <a:rect r="r" b="b" t="t" l="l"/>
              <a:pathLst>
                <a:path h="7351601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351600"/>
                  </a:lnTo>
                  <a:lnTo>
                    <a:pt x="0" y="735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123209" r="0" b="-2352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817903" y="11790"/>
              <a:ext cx="12876897" cy="7599889"/>
            </a:xfrm>
            <a:custGeom>
              <a:avLst/>
              <a:gdLst/>
              <a:ahLst/>
              <a:cxnLst/>
              <a:rect r="r" b="b" t="t" l="l"/>
              <a:pathLst>
                <a:path h="7599889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599889"/>
                  </a:lnTo>
                  <a:lnTo>
                    <a:pt x="0" y="7599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22761" r="0" b="-115916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30603" cy="7611679"/>
            </a:xfrm>
            <a:custGeom>
              <a:avLst/>
              <a:gdLst/>
              <a:ahLst/>
              <a:cxnLst/>
              <a:rect r="r" b="b" t="t" l="l"/>
              <a:pathLst>
                <a:path h="7611679" w="12830603">
                  <a:moveTo>
                    <a:pt x="0" y="0"/>
                  </a:moveTo>
                  <a:lnTo>
                    <a:pt x="12830603" y="0"/>
                  </a:lnTo>
                  <a:lnTo>
                    <a:pt x="12830603" y="7611679"/>
                  </a:lnTo>
                  <a:lnTo>
                    <a:pt x="0" y="7611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2725" r="-100000" b="-115582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6294" y="7611679"/>
              <a:ext cx="12784309" cy="7079732"/>
            </a:xfrm>
            <a:custGeom>
              <a:avLst/>
              <a:gdLst/>
              <a:ahLst/>
              <a:cxnLst/>
              <a:rect r="r" b="b" t="t" l="l"/>
              <a:pathLst>
                <a:path h="7079732" w="12784309">
                  <a:moveTo>
                    <a:pt x="0" y="0"/>
                  </a:moveTo>
                  <a:lnTo>
                    <a:pt x="12784309" y="0"/>
                  </a:lnTo>
                  <a:lnTo>
                    <a:pt x="12784309" y="7079732"/>
                  </a:lnTo>
                  <a:lnTo>
                    <a:pt x="0" y="707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31780" r="-100724" b="-2443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054848" y="444246"/>
            <a:ext cx="3677240" cy="3670554"/>
          </a:xfrm>
          <a:custGeom>
            <a:avLst/>
            <a:gdLst/>
            <a:ahLst/>
            <a:cxnLst/>
            <a:rect r="r" b="b" t="t" l="l"/>
            <a:pathLst>
              <a:path h="3670554" w="3677240">
                <a:moveTo>
                  <a:pt x="0" y="0"/>
                </a:moveTo>
                <a:lnTo>
                  <a:pt x="3677240" y="0"/>
                </a:lnTo>
                <a:lnTo>
                  <a:pt x="3677240" y="3670554"/>
                </a:lnTo>
                <a:lnTo>
                  <a:pt x="0" y="367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419880" y="6179405"/>
            <a:ext cx="3803747" cy="3796831"/>
          </a:xfrm>
          <a:custGeom>
            <a:avLst/>
            <a:gdLst/>
            <a:ahLst/>
            <a:cxnLst/>
            <a:rect r="r" b="b" t="t" l="l"/>
            <a:pathLst>
              <a:path h="3796831" w="3803747">
                <a:moveTo>
                  <a:pt x="0" y="0"/>
                </a:moveTo>
                <a:lnTo>
                  <a:pt x="3803747" y="0"/>
                </a:lnTo>
                <a:lnTo>
                  <a:pt x="3803747" y="3796831"/>
                </a:lnTo>
                <a:lnTo>
                  <a:pt x="0" y="37968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676356" y="1028700"/>
            <a:ext cx="12935288" cy="8005871"/>
            <a:chOff x="0" y="0"/>
            <a:chExt cx="3406825" cy="21085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6825" cy="2108542"/>
            </a:xfrm>
            <a:custGeom>
              <a:avLst/>
              <a:gdLst/>
              <a:ahLst/>
              <a:cxnLst/>
              <a:rect r="r" b="b" t="t" l="l"/>
              <a:pathLst>
                <a:path h="2108542" w="3406825">
                  <a:moveTo>
                    <a:pt x="30524" y="0"/>
                  </a:moveTo>
                  <a:lnTo>
                    <a:pt x="3376301" y="0"/>
                  </a:lnTo>
                  <a:cubicBezTo>
                    <a:pt x="3393159" y="0"/>
                    <a:pt x="3406825" y="13666"/>
                    <a:pt x="3406825" y="30524"/>
                  </a:cubicBezTo>
                  <a:lnTo>
                    <a:pt x="3406825" y="2078018"/>
                  </a:lnTo>
                  <a:cubicBezTo>
                    <a:pt x="3406825" y="2094876"/>
                    <a:pt x="3393159" y="2108542"/>
                    <a:pt x="3376301" y="2108542"/>
                  </a:cubicBezTo>
                  <a:lnTo>
                    <a:pt x="30524" y="2108542"/>
                  </a:lnTo>
                  <a:cubicBezTo>
                    <a:pt x="13666" y="2108542"/>
                    <a:pt x="0" y="2094876"/>
                    <a:pt x="0" y="2078018"/>
                  </a:cubicBezTo>
                  <a:lnTo>
                    <a:pt x="0" y="30524"/>
                  </a:lnTo>
                  <a:cubicBezTo>
                    <a:pt x="0" y="13666"/>
                    <a:pt x="13666" y="0"/>
                    <a:pt x="30524" y="0"/>
                  </a:cubicBezTo>
                  <a:close/>
                </a:path>
              </a:pathLst>
            </a:custGeom>
            <a:solidFill>
              <a:srgbClr val="E8E0C8">
                <a:alpha val="84706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406825" cy="214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482962">
            <a:off x="14925147" y="5850996"/>
            <a:ext cx="2968074" cy="2990503"/>
          </a:xfrm>
          <a:custGeom>
            <a:avLst/>
            <a:gdLst/>
            <a:ahLst/>
            <a:cxnLst/>
            <a:rect r="r" b="b" t="t" l="l"/>
            <a:pathLst>
              <a:path h="2990503" w="2968074">
                <a:moveTo>
                  <a:pt x="0" y="0"/>
                </a:moveTo>
                <a:lnTo>
                  <a:pt x="2968074" y="0"/>
                </a:lnTo>
                <a:lnTo>
                  <a:pt x="2968074" y="2990503"/>
                </a:lnTo>
                <a:lnTo>
                  <a:pt x="0" y="2990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98381">
            <a:off x="1181562" y="1774000"/>
            <a:ext cx="1750314" cy="2412714"/>
          </a:xfrm>
          <a:custGeom>
            <a:avLst/>
            <a:gdLst/>
            <a:ahLst/>
            <a:cxnLst/>
            <a:rect r="r" b="b" t="t" l="l"/>
            <a:pathLst>
              <a:path h="2412714" w="1750314">
                <a:moveTo>
                  <a:pt x="0" y="0"/>
                </a:moveTo>
                <a:lnTo>
                  <a:pt x="1750314" y="0"/>
                </a:lnTo>
                <a:lnTo>
                  <a:pt x="1750314" y="2412714"/>
                </a:lnTo>
                <a:lnTo>
                  <a:pt x="0" y="241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890617" y="1604962"/>
            <a:ext cx="10506766" cy="6786745"/>
          </a:xfrm>
          <a:custGeom>
            <a:avLst/>
            <a:gdLst/>
            <a:ahLst/>
            <a:cxnLst/>
            <a:rect r="r" b="b" t="t" l="l"/>
            <a:pathLst>
              <a:path h="6786745" w="10506766">
                <a:moveTo>
                  <a:pt x="0" y="0"/>
                </a:moveTo>
                <a:lnTo>
                  <a:pt x="10506766" y="0"/>
                </a:lnTo>
                <a:lnTo>
                  <a:pt x="10506766" y="6786746"/>
                </a:lnTo>
                <a:lnTo>
                  <a:pt x="0" y="67867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5754" t="-21733" r="-23922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3672" y="-370200"/>
            <a:ext cx="19271100" cy="11027401"/>
            <a:chOff x="0" y="0"/>
            <a:chExt cx="25694800" cy="147032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17903" y="7351601"/>
              <a:ext cx="12876897" cy="7351601"/>
            </a:xfrm>
            <a:custGeom>
              <a:avLst/>
              <a:gdLst/>
              <a:ahLst/>
              <a:cxnLst/>
              <a:rect r="r" b="b" t="t" l="l"/>
              <a:pathLst>
                <a:path h="7351601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351600"/>
                  </a:lnTo>
                  <a:lnTo>
                    <a:pt x="0" y="735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123209" r="0" b="-2352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817903" y="11790"/>
              <a:ext cx="12876897" cy="7599889"/>
            </a:xfrm>
            <a:custGeom>
              <a:avLst/>
              <a:gdLst/>
              <a:ahLst/>
              <a:cxnLst/>
              <a:rect r="r" b="b" t="t" l="l"/>
              <a:pathLst>
                <a:path h="7599889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599889"/>
                  </a:lnTo>
                  <a:lnTo>
                    <a:pt x="0" y="7599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22761" r="0" b="-115916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30603" cy="7611679"/>
            </a:xfrm>
            <a:custGeom>
              <a:avLst/>
              <a:gdLst/>
              <a:ahLst/>
              <a:cxnLst/>
              <a:rect r="r" b="b" t="t" l="l"/>
              <a:pathLst>
                <a:path h="7611679" w="12830603">
                  <a:moveTo>
                    <a:pt x="0" y="0"/>
                  </a:moveTo>
                  <a:lnTo>
                    <a:pt x="12830603" y="0"/>
                  </a:lnTo>
                  <a:lnTo>
                    <a:pt x="12830603" y="7611679"/>
                  </a:lnTo>
                  <a:lnTo>
                    <a:pt x="0" y="7611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2725" r="-100000" b="-115582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6294" y="7611679"/>
              <a:ext cx="12784309" cy="7079732"/>
            </a:xfrm>
            <a:custGeom>
              <a:avLst/>
              <a:gdLst/>
              <a:ahLst/>
              <a:cxnLst/>
              <a:rect r="r" b="b" t="t" l="l"/>
              <a:pathLst>
                <a:path h="7079732" w="12784309">
                  <a:moveTo>
                    <a:pt x="0" y="0"/>
                  </a:moveTo>
                  <a:lnTo>
                    <a:pt x="12784309" y="0"/>
                  </a:lnTo>
                  <a:lnTo>
                    <a:pt x="12784309" y="7079732"/>
                  </a:lnTo>
                  <a:lnTo>
                    <a:pt x="0" y="707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31780" r="-100724" b="-2443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054848" y="444246"/>
            <a:ext cx="3677240" cy="3670554"/>
          </a:xfrm>
          <a:custGeom>
            <a:avLst/>
            <a:gdLst/>
            <a:ahLst/>
            <a:cxnLst/>
            <a:rect r="r" b="b" t="t" l="l"/>
            <a:pathLst>
              <a:path h="3670554" w="3677240">
                <a:moveTo>
                  <a:pt x="0" y="0"/>
                </a:moveTo>
                <a:lnTo>
                  <a:pt x="3677240" y="0"/>
                </a:lnTo>
                <a:lnTo>
                  <a:pt x="3677240" y="3670554"/>
                </a:lnTo>
                <a:lnTo>
                  <a:pt x="0" y="367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419880" y="6179405"/>
            <a:ext cx="3803747" cy="3796831"/>
          </a:xfrm>
          <a:custGeom>
            <a:avLst/>
            <a:gdLst/>
            <a:ahLst/>
            <a:cxnLst/>
            <a:rect r="r" b="b" t="t" l="l"/>
            <a:pathLst>
              <a:path h="3796831" w="3803747">
                <a:moveTo>
                  <a:pt x="0" y="0"/>
                </a:moveTo>
                <a:lnTo>
                  <a:pt x="3803747" y="0"/>
                </a:lnTo>
                <a:lnTo>
                  <a:pt x="3803747" y="3796831"/>
                </a:lnTo>
                <a:lnTo>
                  <a:pt x="0" y="37968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741904" y="1028700"/>
            <a:ext cx="13144016" cy="8048734"/>
            <a:chOff x="0" y="0"/>
            <a:chExt cx="3461798" cy="21198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61798" cy="2119831"/>
            </a:xfrm>
            <a:custGeom>
              <a:avLst/>
              <a:gdLst/>
              <a:ahLst/>
              <a:cxnLst/>
              <a:rect r="r" b="b" t="t" l="l"/>
              <a:pathLst>
                <a:path h="2119831" w="3461798">
                  <a:moveTo>
                    <a:pt x="30039" y="0"/>
                  </a:moveTo>
                  <a:lnTo>
                    <a:pt x="3431759" y="0"/>
                  </a:lnTo>
                  <a:cubicBezTo>
                    <a:pt x="3439726" y="0"/>
                    <a:pt x="3447367" y="3165"/>
                    <a:pt x="3453000" y="8798"/>
                  </a:cubicBezTo>
                  <a:cubicBezTo>
                    <a:pt x="3458633" y="14432"/>
                    <a:pt x="3461798" y="22072"/>
                    <a:pt x="3461798" y="30039"/>
                  </a:cubicBezTo>
                  <a:lnTo>
                    <a:pt x="3461798" y="2089792"/>
                  </a:lnTo>
                  <a:cubicBezTo>
                    <a:pt x="3461798" y="2097759"/>
                    <a:pt x="3458633" y="2105399"/>
                    <a:pt x="3453000" y="2111033"/>
                  </a:cubicBezTo>
                  <a:cubicBezTo>
                    <a:pt x="3447367" y="2116666"/>
                    <a:pt x="3439726" y="2119831"/>
                    <a:pt x="3431759" y="2119831"/>
                  </a:cubicBezTo>
                  <a:lnTo>
                    <a:pt x="30039" y="2119831"/>
                  </a:lnTo>
                  <a:cubicBezTo>
                    <a:pt x="13449" y="2119831"/>
                    <a:pt x="0" y="2106382"/>
                    <a:pt x="0" y="2089792"/>
                  </a:cubicBezTo>
                  <a:lnTo>
                    <a:pt x="0" y="30039"/>
                  </a:lnTo>
                  <a:cubicBezTo>
                    <a:pt x="0" y="22072"/>
                    <a:pt x="3165" y="14432"/>
                    <a:pt x="8798" y="8798"/>
                  </a:cubicBezTo>
                  <a:cubicBezTo>
                    <a:pt x="14432" y="3165"/>
                    <a:pt x="22072" y="0"/>
                    <a:pt x="30039" y="0"/>
                  </a:cubicBezTo>
                  <a:close/>
                </a:path>
              </a:pathLst>
            </a:custGeom>
            <a:solidFill>
              <a:srgbClr val="E8E0C8">
                <a:alpha val="84706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461798" cy="2157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064373" y="6731788"/>
            <a:ext cx="3643095" cy="2642762"/>
          </a:xfrm>
          <a:custGeom>
            <a:avLst/>
            <a:gdLst/>
            <a:ahLst/>
            <a:cxnLst/>
            <a:rect r="r" b="b" t="t" l="l"/>
            <a:pathLst>
              <a:path h="2642762" w="3643095">
                <a:moveTo>
                  <a:pt x="0" y="0"/>
                </a:moveTo>
                <a:lnTo>
                  <a:pt x="3643095" y="0"/>
                </a:lnTo>
                <a:lnTo>
                  <a:pt x="3643095" y="2642762"/>
                </a:lnTo>
                <a:lnTo>
                  <a:pt x="0" y="26427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98381">
            <a:off x="1294169" y="1197737"/>
            <a:ext cx="1750314" cy="2412714"/>
          </a:xfrm>
          <a:custGeom>
            <a:avLst/>
            <a:gdLst/>
            <a:ahLst/>
            <a:cxnLst/>
            <a:rect r="r" b="b" t="t" l="l"/>
            <a:pathLst>
              <a:path h="2412714" w="1750314">
                <a:moveTo>
                  <a:pt x="0" y="0"/>
                </a:moveTo>
                <a:lnTo>
                  <a:pt x="1750314" y="0"/>
                </a:lnTo>
                <a:lnTo>
                  <a:pt x="1750314" y="2412714"/>
                </a:lnTo>
                <a:lnTo>
                  <a:pt x="0" y="241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493371" y="2112707"/>
            <a:ext cx="11038706" cy="6209272"/>
          </a:xfrm>
          <a:custGeom>
            <a:avLst/>
            <a:gdLst/>
            <a:ahLst/>
            <a:cxnLst/>
            <a:rect r="r" b="b" t="t" l="l"/>
            <a:pathLst>
              <a:path h="6209272" w="11038706">
                <a:moveTo>
                  <a:pt x="0" y="0"/>
                </a:moveTo>
                <a:lnTo>
                  <a:pt x="11038706" y="0"/>
                </a:lnTo>
                <a:lnTo>
                  <a:pt x="11038706" y="6209272"/>
                </a:lnTo>
                <a:lnTo>
                  <a:pt x="0" y="62092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3672" y="-370200"/>
            <a:ext cx="19271100" cy="11027401"/>
            <a:chOff x="0" y="0"/>
            <a:chExt cx="25694800" cy="147032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17903" y="7351601"/>
              <a:ext cx="12876897" cy="7351601"/>
            </a:xfrm>
            <a:custGeom>
              <a:avLst/>
              <a:gdLst/>
              <a:ahLst/>
              <a:cxnLst/>
              <a:rect r="r" b="b" t="t" l="l"/>
              <a:pathLst>
                <a:path h="7351601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351600"/>
                  </a:lnTo>
                  <a:lnTo>
                    <a:pt x="0" y="735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123209" r="0" b="-2352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817903" y="11790"/>
              <a:ext cx="12876897" cy="7599889"/>
            </a:xfrm>
            <a:custGeom>
              <a:avLst/>
              <a:gdLst/>
              <a:ahLst/>
              <a:cxnLst/>
              <a:rect r="r" b="b" t="t" l="l"/>
              <a:pathLst>
                <a:path h="7599889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599889"/>
                  </a:lnTo>
                  <a:lnTo>
                    <a:pt x="0" y="7599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22761" r="0" b="-115916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30603" cy="7611679"/>
            </a:xfrm>
            <a:custGeom>
              <a:avLst/>
              <a:gdLst/>
              <a:ahLst/>
              <a:cxnLst/>
              <a:rect r="r" b="b" t="t" l="l"/>
              <a:pathLst>
                <a:path h="7611679" w="12830603">
                  <a:moveTo>
                    <a:pt x="0" y="0"/>
                  </a:moveTo>
                  <a:lnTo>
                    <a:pt x="12830603" y="0"/>
                  </a:lnTo>
                  <a:lnTo>
                    <a:pt x="12830603" y="7611679"/>
                  </a:lnTo>
                  <a:lnTo>
                    <a:pt x="0" y="7611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2725" r="-100000" b="-115582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6294" y="7611679"/>
              <a:ext cx="12784309" cy="7079732"/>
            </a:xfrm>
            <a:custGeom>
              <a:avLst/>
              <a:gdLst/>
              <a:ahLst/>
              <a:cxnLst/>
              <a:rect r="r" b="b" t="t" l="l"/>
              <a:pathLst>
                <a:path h="7079732" w="12784309">
                  <a:moveTo>
                    <a:pt x="0" y="0"/>
                  </a:moveTo>
                  <a:lnTo>
                    <a:pt x="12784309" y="0"/>
                  </a:lnTo>
                  <a:lnTo>
                    <a:pt x="12784309" y="7079732"/>
                  </a:lnTo>
                  <a:lnTo>
                    <a:pt x="0" y="707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31780" r="-100724" b="-2443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054848" y="444246"/>
            <a:ext cx="3677240" cy="3670554"/>
          </a:xfrm>
          <a:custGeom>
            <a:avLst/>
            <a:gdLst/>
            <a:ahLst/>
            <a:cxnLst/>
            <a:rect r="r" b="b" t="t" l="l"/>
            <a:pathLst>
              <a:path h="3670554" w="3677240">
                <a:moveTo>
                  <a:pt x="0" y="0"/>
                </a:moveTo>
                <a:lnTo>
                  <a:pt x="3677240" y="0"/>
                </a:lnTo>
                <a:lnTo>
                  <a:pt x="3677240" y="3670554"/>
                </a:lnTo>
                <a:lnTo>
                  <a:pt x="0" y="367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419880" y="6179405"/>
            <a:ext cx="3803747" cy="3796831"/>
          </a:xfrm>
          <a:custGeom>
            <a:avLst/>
            <a:gdLst/>
            <a:ahLst/>
            <a:cxnLst/>
            <a:rect r="r" b="b" t="t" l="l"/>
            <a:pathLst>
              <a:path h="3796831" w="3803747">
                <a:moveTo>
                  <a:pt x="0" y="0"/>
                </a:moveTo>
                <a:lnTo>
                  <a:pt x="3803747" y="0"/>
                </a:lnTo>
                <a:lnTo>
                  <a:pt x="3803747" y="3796831"/>
                </a:lnTo>
                <a:lnTo>
                  <a:pt x="0" y="37968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741904" y="1481477"/>
            <a:ext cx="12804191" cy="7356903"/>
            <a:chOff x="0" y="0"/>
            <a:chExt cx="3372297" cy="19376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72297" cy="1937620"/>
            </a:xfrm>
            <a:custGeom>
              <a:avLst/>
              <a:gdLst/>
              <a:ahLst/>
              <a:cxnLst/>
              <a:rect r="r" b="b" t="t" l="l"/>
              <a:pathLst>
                <a:path h="1937620" w="3372297">
                  <a:moveTo>
                    <a:pt x="30837" y="0"/>
                  </a:moveTo>
                  <a:lnTo>
                    <a:pt x="3341461" y="0"/>
                  </a:lnTo>
                  <a:cubicBezTo>
                    <a:pt x="3349639" y="0"/>
                    <a:pt x="3357482" y="3249"/>
                    <a:pt x="3363265" y="9032"/>
                  </a:cubicBezTo>
                  <a:cubicBezTo>
                    <a:pt x="3369048" y="14815"/>
                    <a:pt x="3372297" y="22658"/>
                    <a:pt x="3372297" y="30837"/>
                  </a:cubicBezTo>
                  <a:lnTo>
                    <a:pt x="3372297" y="1906784"/>
                  </a:lnTo>
                  <a:cubicBezTo>
                    <a:pt x="3372297" y="1923815"/>
                    <a:pt x="3358491" y="1937620"/>
                    <a:pt x="3341461" y="1937620"/>
                  </a:cubicBezTo>
                  <a:lnTo>
                    <a:pt x="30837" y="1937620"/>
                  </a:lnTo>
                  <a:cubicBezTo>
                    <a:pt x="13806" y="1937620"/>
                    <a:pt x="0" y="1923815"/>
                    <a:pt x="0" y="1906784"/>
                  </a:cubicBezTo>
                  <a:lnTo>
                    <a:pt x="0" y="30837"/>
                  </a:lnTo>
                  <a:cubicBezTo>
                    <a:pt x="0" y="13806"/>
                    <a:pt x="13806" y="0"/>
                    <a:pt x="30837" y="0"/>
                  </a:cubicBezTo>
                  <a:close/>
                </a:path>
              </a:pathLst>
            </a:custGeom>
            <a:solidFill>
              <a:srgbClr val="E8E0C8">
                <a:alpha val="84706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372297" cy="19757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514542" y="7265734"/>
            <a:ext cx="3126238" cy="2266523"/>
          </a:xfrm>
          <a:custGeom>
            <a:avLst/>
            <a:gdLst/>
            <a:ahLst/>
            <a:cxnLst/>
            <a:rect r="r" b="b" t="t" l="l"/>
            <a:pathLst>
              <a:path h="2266523" w="3126238">
                <a:moveTo>
                  <a:pt x="0" y="0"/>
                </a:moveTo>
                <a:lnTo>
                  <a:pt x="3126238" y="0"/>
                </a:lnTo>
                <a:lnTo>
                  <a:pt x="3126238" y="2266523"/>
                </a:lnTo>
                <a:lnTo>
                  <a:pt x="0" y="2266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98381">
            <a:off x="1294169" y="1197737"/>
            <a:ext cx="1750314" cy="2412714"/>
          </a:xfrm>
          <a:custGeom>
            <a:avLst/>
            <a:gdLst/>
            <a:ahLst/>
            <a:cxnLst/>
            <a:rect r="r" b="b" t="t" l="l"/>
            <a:pathLst>
              <a:path h="2412714" w="1750314">
                <a:moveTo>
                  <a:pt x="0" y="0"/>
                </a:moveTo>
                <a:lnTo>
                  <a:pt x="1750314" y="0"/>
                </a:lnTo>
                <a:lnTo>
                  <a:pt x="1750314" y="2412714"/>
                </a:lnTo>
                <a:lnTo>
                  <a:pt x="0" y="241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3672" y="-370200"/>
            <a:ext cx="19271100" cy="11027401"/>
            <a:chOff x="0" y="0"/>
            <a:chExt cx="25694800" cy="147032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817903" y="7351601"/>
              <a:ext cx="12876897" cy="7351601"/>
            </a:xfrm>
            <a:custGeom>
              <a:avLst/>
              <a:gdLst/>
              <a:ahLst/>
              <a:cxnLst/>
              <a:rect r="r" b="b" t="t" l="l"/>
              <a:pathLst>
                <a:path h="7351601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351600"/>
                  </a:lnTo>
                  <a:lnTo>
                    <a:pt x="0" y="735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123209" r="0" b="-2352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817903" y="11790"/>
              <a:ext cx="12876897" cy="7599889"/>
            </a:xfrm>
            <a:custGeom>
              <a:avLst/>
              <a:gdLst/>
              <a:ahLst/>
              <a:cxnLst/>
              <a:rect r="r" b="b" t="t" l="l"/>
              <a:pathLst>
                <a:path h="7599889" w="12876897">
                  <a:moveTo>
                    <a:pt x="0" y="0"/>
                  </a:moveTo>
                  <a:lnTo>
                    <a:pt x="12876897" y="0"/>
                  </a:lnTo>
                  <a:lnTo>
                    <a:pt x="12876897" y="7599889"/>
                  </a:lnTo>
                  <a:lnTo>
                    <a:pt x="0" y="7599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280" t="-22761" r="0" b="-115916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30603" cy="7611679"/>
            </a:xfrm>
            <a:custGeom>
              <a:avLst/>
              <a:gdLst/>
              <a:ahLst/>
              <a:cxnLst/>
              <a:rect r="r" b="b" t="t" l="l"/>
              <a:pathLst>
                <a:path h="7611679" w="12830603">
                  <a:moveTo>
                    <a:pt x="0" y="0"/>
                  </a:moveTo>
                  <a:lnTo>
                    <a:pt x="12830603" y="0"/>
                  </a:lnTo>
                  <a:lnTo>
                    <a:pt x="12830603" y="7611679"/>
                  </a:lnTo>
                  <a:lnTo>
                    <a:pt x="0" y="7611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2725" r="-100000" b="-115582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6294" y="7611679"/>
              <a:ext cx="12784309" cy="7079732"/>
            </a:xfrm>
            <a:custGeom>
              <a:avLst/>
              <a:gdLst/>
              <a:ahLst/>
              <a:cxnLst/>
              <a:rect r="r" b="b" t="t" l="l"/>
              <a:pathLst>
                <a:path h="7079732" w="12784309">
                  <a:moveTo>
                    <a:pt x="0" y="0"/>
                  </a:moveTo>
                  <a:lnTo>
                    <a:pt x="12784309" y="0"/>
                  </a:lnTo>
                  <a:lnTo>
                    <a:pt x="12784309" y="7079732"/>
                  </a:lnTo>
                  <a:lnTo>
                    <a:pt x="0" y="707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31780" r="-100724" b="-2443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380944" y="504316"/>
            <a:ext cx="8005968" cy="9019658"/>
            <a:chOff x="0" y="0"/>
            <a:chExt cx="2108568" cy="23755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08568" cy="2375548"/>
            </a:xfrm>
            <a:custGeom>
              <a:avLst/>
              <a:gdLst/>
              <a:ahLst/>
              <a:cxnLst/>
              <a:rect r="r" b="b" t="t" l="l"/>
              <a:pathLst>
                <a:path h="2375548" w="2108568">
                  <a:moveTo>
                    <a:pt x="49318" y="0"/>
                  </a:moveTo>
                  <a:lnTo>
                    <a:pt x="2059250" y="0"/>
                  </a:lnTo>
                  <a:cubicBezTo>
                    <a:pt x="2086487" y="0"/>
                    <a:pt x="2108568" y="22080"/>
                    <a:pt x="2108568" y="49318"/>
                  </a:cubicBezTo>
                  <a:lnTo>
                    <a:pt x="2108568" y="2326230"/>
                  </a:lnTo>
                  <a:cubicBezTo>
                    <a:pt x="2108568" y="2353467"/>
                    <a:pt x="2086487" y="2375548"/>
                    <a:pt x="2059250" y="2375548"/>
                  </a:cubicBezTo>
                  <a:lnTo>
                    <a:pt x="49318" y="2375548"/>
                  </a:lnTo>
                  <a:cubicBezTo>
                    <a:pt x="22080" y="2375548"/>
                    <a:pt x="0" y="2353467"/>
                    <a:pt x="0" y="2326230"/>
                  </a:cubicBezTo>
                  <a:lnTo>
                    <a:pt x="0" y="49318"/>
                  </a:lnTo>
                  <a:cubicBezTo>
                    <a:pt x="0" y="22080"/>
                    <a:pt x="22080" y="0"/>
                    <a:pt x="49318" y="0"/>
                  </a:cubicBezTo>
                  <a:close/>
                </a:path>
              </a:pathLst>
            </a:custGeom>
            <a:solidFill>
              <a:srgbClr val="E8E0C8">
                <a:alpha val="8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08568" cy="241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549138"/>
            <a:ext cx="16230600" cy="8439912"/>
          </a:xfrm>
          <a:custGeom>
            <a:avLst/>
            <a:gdLst/>
            <a:ahLst/>
            <a:cxnLst/>
            <a:rect r="r" b="b" t="t" l="l"/>
            <a:pathLst>
              <a:path h="8439912" w="16230600">
                <a:moveTo>
                  <a:pt x="0" y="0"/>
                </a:moveTo>
                <a:lnTo>
                  <a:pt x="16230600" y="0"/>
                </a:lnTo>
                <a:lnTo>
                  <a:pt x="16230600" y="8439912"/>
                </a:lnTo>
                <a:lnTo>
                  <a:pt x="0" y="8439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298954" y="504316"/>
            <a:ext cx="6313760" cy="9019658"/>
          </a:xfrm>
          <a:custGeom>
            <a:avLst/>
            <a:gdLst/>
            <a:ahLst/>
            <a:cxnLst/>
            <a:rect r="r" b="b" t="t" l="l"/>
            <a:pathLst>
              <a:path h="9019658" w="6313760">
                <a:moveTo>
                  <a:pt x="0" y="0"/>
                </a:moveTo>
                <a:lnTo>
                  <a:pt x="6313760" y="0"/>
                </a:lnTo>
                <a:lnTo>
                  <a:pt x="6313760" y="9019658"/>
                </a:lnTo>
                <a:lnTo>
                  <a:pt x="0" y="9019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DAGhWCSUQi4</dc:identifier>
  <dcterms:modified xsi:type="dcterms:W3CDTF">2011-08-01T06:04:30Z</dcterms:modified>
  <cp:revision>1</cp:revision>
  <dc:title>Край, в якому я живу</dc:title>
</cp:coreProperties>
</file>